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55" d="100"/>
          <a:sy n="55" d="100"/>
        </p:scale>
        <p:origin x="90" y="12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F433-1CAE-477E-8C32-8B79F3033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4800"/>
            <a:ext cx="9956800" cy="990600"/>
          </a:xfrm>
        </p:spPr>
        <p:txBody>
          <a:bodyPr wrap="square" anchor="b">
            <a:normAutofit/>
          </a:bodyPr>
          <a:lstStyle>
            <a:lvl1pPr algn="r">
              <a:defRPr sz="60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362E7-E657-4773-B0DE-8B661C3FD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46400" y="1219200"/>
            <a:ext cx="8534400" cy="609600"/>
          </a:xfrm>
        </p:spPr>
        <p:txBody>
          <a:bodyPr wrap="square">
            <a:normAutofit/>
          </a:bodyPr>
          <a:lstStyle>
            <a:lvl1pPr marL="0" indent="0" algn="r">
              <a:buNone/>
              <a:defRPr sz="3200">
                <a:solidFill>
                  <a:srgbClr val="0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3F58B-1BB1-47AE-907D-015CB0E6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BB26-82B2-43D3-AC51-D45F1B3E3ED8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2608C-8BC9-475A-B4E3-59D77FB2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D608A-7B5D-4178-BB43-1CB2E2D5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00F1A-1CF0-4624-A979-BD3255CAD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791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23344-9AB0-4610-B81D-30CA5469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6BF0F-6098-4BD5-B472-7ED76233D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05B0D-6FF3-49AB-B363-5E22C8BF5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BB26-82B2-43D3-AC51-D45F1B3E3ED8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BF87-0CE2-4CB0-BA36-2E6B56B8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5526C-E9AE-4F6A-8DC1-C048D090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00F1A-1CF0-4624-A979-BD3255CAD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896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25E2C9-501A-4B4D-92FB-1FDAB9FF2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8683D-983A-443D-8768-C42A6CDEB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AB092-9ED9-4D2C-A219-76771BC0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BB26-82B2-43D3-AC51-D45F1B3E3ED8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A88D6-9D15-43C3-BAFF-DCC38777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333F9-8F57-4551-BF8F-9707D7ED9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00F1A-1CF0-4624-A979-BD3255CAD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080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D1A0-31A3-4EA7-8D84-828F8419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5760A-FC17-437C-9A43-2BE933CC6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3CD50-0C67-4CA6-A288-14DD6526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BB26-82B2-43D3-AC51-D45F1B3E3ED8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9B2CE-FBA9-4F05-A590-D14307A7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8FE9-108E-4FD8-9E19-E80BDC21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00F1A-1CF0-4624-A979-BD3255CAD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88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A9B1-A214-4D72-9629-CF61CC9E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0" y="1709740"/>
            <a:ext cx="108712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02552-F2B8-401D-AF33-F60C94D6A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1200" y="4589465"/>
            <a:ext cx="108712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D65D7-E5C9-4A2E-901B-D1B8F936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BB26-82B2-43D3-AC51-D45F1B3E3ED8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573BE-5E4D-48CB-9F50-6AD9EBC2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5BD73-F1E6-4A61-9094-5B079F86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00F1A-1CF0-4624-A979-BD3255CAD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104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7A356-6F8C-480A-A714-90AC3674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4CE66-C769-4392-9D37-0C8888B2C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1200" y="1825625"/>
            <a:ext cx="54186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6F996-2645-48F9-83AB-D75E4A585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3733" y="1825625"/>
            <a:ext cx="54186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2800F-7DB9-4F38-A156-AF2AC47C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BB26-82B2-43D3-AC51-D45F1B3E3ED8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71F5-3D72-460D-81E8-747A5943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5438A-108C-4C6B-86A4-A441DDF1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00F1A-1CF0-4624-A979-BD3255CAD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746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D0C6-B890-4CC8-845D-3124EF06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0" y="304800"/>
            <a:ext cx="10871200" cy="10668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4F85E-5E67-4BAC-9F99-0794F4791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1200" y="1622425"/>
            <a:ext cx="5418667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1950D-9FC6-45C6-B303-7E2DA51CF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1200" y="2270125"/>
            <a:ext cx="5418667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9DF54-A3E5-4D1A-B02F-79CC327A6B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3732" y="1622425"/>
            <a:ext cx="5418667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09FD7-61A0-498E-A849-8FE26DC42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3732" y="2270125"/>
            <a:ext cx="5418667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7A27EF-BF96-4C40-9DB3-74857873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BB26-82B2-43D3-AC51-D45F1B3E3ED8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5B1C2-253A-4E54-B4F6-3964B576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685552-8B28-42ED-98B8-C088EDE8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00F1A-1CF0-4624-A979-BD3255CAD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920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756D-E7A3-4F10-813F-3D1927E9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3A0DD-49A9-4590-8AC8-4A0AEF0F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BB26-82B2-43D3-AC51-D45F1B3E3ED8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D0FD0-7125-4F74-9EB4-C0DDBFB6D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06834E-D582-453B-BC55-A9657026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00F1A-1CF0-4624-A979-BD3255CAD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090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4A91E-9A3E-44AD-8322-CB3578AB2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BB26-82B2-43D3-AC51-D45F1B3E3ED8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8BABB-901B-4853-A951-24232876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91467-89AA-47CC-9921-435743B6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00F1A-1CF0-4624-A979-BD3255CAD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682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BCBE3-7499-4604-BB77-94DCF77A6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199" y="304800"/>
            <a:ext cx="10871200" cy="10668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83CAB-10F0-4B5A-917C-6D2F84155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7304" y="1851025"/>
            <a:ext cx="6172200" cy="43513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E4C22-0A97-4D5A-B697-9E9DDE3C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11200" y="1851025"/>
            <a:ext cx="3932237" cy="4351338"/>
          </a:xfrm>
        </p:spPr>
        <p:txBody>
          <a:bodyPr tIns="8640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9B5C8-BC4A-4122-B8D1-324E2D187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BB26-82B2-43D3-AC51-D45F1B3E3ED8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D4018-2C8E-4E13-815A-04988366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FD6A3-5ADC-4047-9EB4-8CF5AF4B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00F1A-1CF0-4624-A979-BD3255CAD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25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4D4E-0112-4388-9E28-74BBDBB5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199" y="304800"/>
            <a:ext cx="10871200" cy="10668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090C37-339F-49EE-9872-381D65F67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651478" y="1825625"/>
            <a:ext cx="6990645" cy="3932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B574E-7496-4B63-8D17-D81C7E064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13467" y="5783263"/>
            <a:ext cx="8466667" cy="424732"/>
          </a:xfrm>
        </p:spPr>
        <p:txBody>
          <a:bodyPr>
            <a:sp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89EFE-5D3D-45B1-91D2-32B90AD7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BB26-82B2-43D3-AC51-D45F1B3E3ED8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75EBD-6E2C-4733-87AD-3A1B3B1C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665FE-E926-431C-B6D7-8F659941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00F1A-1CF0-4624-A979-BD3255CAD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688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831AC-D821-4D45-86AE-9DF70C74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0" y="304800"/>
            <a:ext cx="10871200" cy="106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F8B2-EC91-421F-9512-17A08B2B9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1200" y="1825625"/>
            <a:ext cx="10871200" cy="4351338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93589-AF80-4982-BC15-2AD0A18D7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382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392BB26-82B2-43D3-AC51-D45F1B3E3ED8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DA16D-7C57-4B41-BBF9-07B74CD68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3824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4B4F6-58AD-4E4A-8C29-997EBD568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382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5A200F1A-1CF0-4624-A979-BD3255CAD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624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08551-4F1C-4A32-BB7C-B53F9D983E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/>
              <a:t>Sin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A561D2-8CBD-4573-B24A-5BBE0B87B3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A Type of Bondage</a:t>
            </a:r>
            <a:endParaRPr lang="en-US" sz="4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BBE543-D691-4A58-A37F-FF5E8EEDF633}"/>
              </a:ext>
            </a:extLst>
          </p:cNvPr>
          <p:cNvSpPr txBox="1"/>
          <p:nvPr/>
        </p:nvSpPr>
        <p:spPr>
          <a:xfrm>
            <a:off x="139700" y="5917168"/>
            <a:ext cx="6134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 Corinthians 10:1-11; Acts 7:36-38</a:t>
            </a:r>
          </a:p>
        </p:txBody>
      </p:sp>
    </p:spTree>
    <p:extLst>
      <p:ext uri="{BB962C8B-B14F-4D97-AF65-F5344CB8AC3E}">
        <p14:creationId xmlns:p14="http://schemas.microsoft.com/office/powerpoint/2010/main" val="2489490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53F5F-EBF7-49AF-913C-A6BC07E7A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Moses Was Chosen By God To Liberate Israel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40BB4-EF07-40DB-89A5-FA4D1401E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Background</a:t>
            </a:r>
          </a:p>
          <a:p>
            <a:r>
              <a:rPr lang="en-US" sz="4000" dirty="0"/>
              <a:t>The call of Moses</a:t>
            </a:r>
          </a:p>
          <a:p>
            <a:r>
              <a:rPr lang="en-US" sz="4000" dirty="0"/>
              <a:t>Moses demonstrated the power of God by miracles</a:t>
            </a:r>
          </a:p>
          <a:p>
            <a:r>
              <a:rPr lang="en-US" sz="4000" dirty="0"/>
              <a:t>Pharaoh tried to bargain with God through Moses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6676031-A839-43B6-A209-543BE22AC287}"/>
              </a:ext>
            </a:extLst>
          </p:cNvPr>
          <p:cNvSpPr/>
          <p:nvPr/>
        </p:nvSpPr>
        <p:spPr>
          <a:xfrm>
            <a:off x="711200" y="4940300"/>
            <a:ext cx="10871200" cy="1231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Pharaoh challenged God’s authority - Exo 5:2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F6F1288-C553-40BC-AEE9-723F70179593}"/>
              </a:ext>
            </a:extLst>
          </p:cNvPr>
          <p:cNvSpPr/>
          <p:nvPr/>
        </p:nvSpPr>
        <p:spPr>
          <a:xfrm>
            <a:off x="711200" y="4940300"/>
            <a:ext cx="10871200" cy="123666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Later, Pharaoh attempted to modify the conditions under which Israel would obey God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D38FA45-3C92-43BC-8F2F-B99758390655}"/>
              </a:ext>
            </a:extLst>
          </p:cNvPr>
          <p:cNvSpPr/>
          <p:nvPr/>
        </p:nvSpPr>
        <p:spPr>
          <a:xfrm>
            <a:off x="711200" y="4292600"/>
            <a:ext cx="10833100" cy="7620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Miracles confirmed Moses was a messenger of God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2DEB373-903E-4276-BC35-2940D70C56BD}"/>
              </a:ext>
            </a:extLst>
          </p:cNvPr>
          <p:cNvSpPr/>
          <p:nvPr/>
        </p:nvSpPr>
        <p:spPr>
          <a:xfrm>
            <a:off x="711200" y="4292600"/>
            <a:ext cx="10871200" cy="787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Miracles also bolstered the faith of Israel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43E5506-BDE3-420B-AE77-336DB6649402}"/>
              </a:ext>
            </a:extLst>
          </p:cNvPr>
          <p:cNvSpPr/>
          <p:nvPr/>
        </p:nvSpPr>
        <p:spPr>
          <a:xfrm>
            <a:off x="711200" y="4292600"/>
            <a:ext cx="10871200" cy="7620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Miracles persuaded Pharaoh and Egypt to free Israel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D490AD9-9435-49A4-9CBB-4BAF0F81853F}"/>
              </a:ext>
            </a:extLst>
          </p:cNvPr>
          <p:cNvSpPr/>
          <p:nvPr/>
        </p:nvSpPr>
        <p:spPr>
          <a:xfrm>
            <a:off x="711200" y="3165230"/>
            <a:ext cx="10871200" cy="1101969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Moses was 80 years old when he was called by God at the burning bush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A4C4C09-3EA2-465A-97DE-D5EA446A5617}"/>
              </a:ext>
            </a:extLst>
          </p:cNvPr>
          <p:cNvSpPr/>
          <p:nvPr/>
        </p:nvSpPr>
        <p:spPr>
          <a:xfrm>
            <a:off x="711200" y="3200400"/>
            <a:ext cx="10871200" cy="108743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Moses offered several excuses - Exo 4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64A8844-659D-416D-A820-559A269D5519}"/>
              </a:ext>
            </a:extLst>
          </p:cNvPr>
          <p:cNvSpPr/>
          <p:nvPr/>
        </p:nvSpPr>
        <p:spPr>
          <a:xfrm>
            <a:off x="711200" y="3195637"/>
            <a:ext cx="10871200" cy="107156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Moses was chosen by God to deliver Israel and be its lawgiver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BA1412-4298-4592-97BF-A1BB92549672}"/>
              </a:ext>
            </a:extLst>
          </p:cNvPr>
          <p:cNvSpPr/>
          <p:nvPr/>
        </p:nvSpPr>
        <p:spPr>
          <a:xfrm>
            <a:off x="711200" y="2444262"/>
            <a:ext cx="10871200" cy="123092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Joseph invited his people (father and brothers) to settle in Goshen in Egypt - Gen. 47 (70 souls, Gen. 46:10)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AE6EB588-DA79-455A-88BB-FBE2A660C907}"/>
              </a:ext>
            </a:extLst>
          </p:cNvPr>
          <p:cNvSpPr/>
          <p:nvPr/>
        </p:nvSpPr>
        <p:spPr>
          <a:xfrm>
            <a:off x="711200" y="2439499"/>
            <a:ext cx="10871200" cy="119703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When a new line of kings began ruling Egypt, Israelites were forced into slavery - Exo 1:8ff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7469A62-4809-4296-B9E7-87D845CB50E8}"/>
              </a:ext>
            </a:extLst>
          </p:cNvPr>
          <p:cNvSpPr/>
          <p:nvPr/>
        </p:nvSpPr>
        <p:spPr>
          <a:xfrm>
            <a:off x="711200" y="2405611"/>
            <a:ext cx="10871200" cy="126957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After Israel’s population kept increasing, their male babies were killed at birth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14050D32-9625-464C-B315-8B4D62918B17}"/>
              </a:ext>
            </a:extLst>
          </p:cNvPr>
          <p:cNvSpPr/>
          <p:nvPr/>
        </p:nvSpPr>
        <p:spPr>
          <a:xfrm>
            <a:off x="711200" y="2439499"/>
            <a:ext cx="10871200" cy="123568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Moses was born during this time, but through God’s providence he was reared by Pharaoh’s daughter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CD216946-6EE2-4773-A9D7-E29EA04BC7F8}"/>
              </a:ext>
            </a:extLst>
          </p:cNvPr>
          <p:cNvSpPr/>
          <p:nvPr/>
        </p:nvSpPr>
        <p:spPr>
          <a:xfrm>
            <a:off x="711200" y="2400848"/>
            <a:ext cx="10871200" cy="127433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At 40 years old, Moses killed an Egyptian taskmaster and fled to the wilderness for 40 years</a:t>
            </a:r>
          </a:p>
        </p:txBody>
      </p:sp>
    </p:spTree>
    <p:extLst>
      <p:ext uri="{BB962C8B-B14F-4D97-AF65-F5344CB8AC3E}">
        <p14:creationId xmlns:p14="http://schemas.microsoft.com/office/powerpoint/2010/main" val="1926200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5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500"/>
                            </p:stCondLst>
                            <p:childTnLst>
                              <p:par>
                                <p:cTn id="124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6" grpId="0" animBg="1"/>
      <p:bldP spid="6" grpId="1" animBg="1"/>
      <p:bldP spid="7" grpId="0" animBg="1"/>
      <p:bldP spid="7" grpId="1" animBg="1"/>
      <p:bldP spid="9" grpId="0" animBg="1"/>
      <p:bldP spid="9" grpId="2" animBg="1"/>
      <p:bldP spid="10" grpId="0" animBg="1"/>
      <p:bldP spid="10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00B15-74EC-47E1-A704-4A3B2EB8F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Moses Delivered Israel From Egypt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3D2DF-FF6D-4523-BD88-FA79D5B4A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Israel heard and believed Moses</a:t>
            </a:r>
          </a:p>
          <a:p>
            <a:r>
              <a:rPr lang="en-US" sz="4000" dirty="0"/>
              <a:t>Israel was saved from Egyptian bondage by crossing the Red Sea - Exo 14</a:t>
            </a:r>
          </a:p>
          <a:p>
            <a:r>
              <a:rPr lang="en-US" sz="4000" dirty="0"/>
              <a:t>Israel wandered in the wilderness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385AC78-2306-4C91-B3BD-061B9E250B5A}"/>
              </a:ext>
            </a:extLst>
          </p:cNvPr>
          <p:cNvSpPr/>
          <p:nvPr/>
        </p:nvSpPr>
        <p:spPr>
          <a:xfrm>
            <a:off x="711200" y="4328197"/>
            <a:ext cx="10871200" cy="10668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Israel experienced various trials for 40 years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388B99E-F77F-45DC-8137-4D2B9E46991C}"/>
              </a:ext>
            </a:extLst>
          </p:cNvPr>
          <p:cNvSpPr/>
          <p:nvPr/>
        </p:nvSpPr>
        <p:spPr>
          <a:xfrm>
            <a:off x="711200" y="4290646"/>
            <a:ext cx="10871200" cy="112541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When Israel obeyed God, he protected the nation through providence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6E547B5-175D-4818-975A-2E97411DA12F}"/>
              </a:ext>
            </a:extLst>
          </p:cNvPr>
          <p:cNvSpPr/>
          <p:nvPr/>
        </p:nvSpPr>
        <p:spPr>
          <a:xfrm>
            <a:off x="711200" y="4290646"/>
            <a:ext cx="10871200" cy="110435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Some sought to enter Canaan without God, and outside of a covenant relationship with God – Num 14:40-45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85E8339-8F86-47A7-86CA-A5B2C6230F17}"/>
              </a:ext>
            </a:extLst>
          </p:cNvPr>
          <p:cNvSpPr/>
          <p:nvPr/>
        </p:nvSpPr>
        <p:spPr>
          <a:xfrm>
            <a:off x="711200" y="3640014"/>
            <a:ext cx="10871200" cy="116296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God caused the Red Sea to part to allow Israel to cross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73FCD21-F3CB-49EB-8759-FFAD275B6C8B}"/>
              </a:ext>
            </a:extLst>
          </p:cNvPr>
          <p:cNvSpPr/>
          <p:nvPr/>
        </p:nvSpPr>
        <p:spPr>
          <a:xfrm>
            <a:off x="711200" y="3567296"/>
            <a:ext cx="10871200" cy="1250889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The sea collapsed on the pursuing Egyptians, killing them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188BF3B-2EDF-4FCE-864E-5DD918322859}"/>
              </a:ext>
            </a:extLst>
          </p:cNvPr>
          <p:cNvSpPr/>
          <p:nvPr/>
        </p:nvSpPr>
        <p:spPr>
          <a:xfrm>
            <a:off x="711200" y="2514600"/>
            <a:ext cx="10871200" cy="105269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Israel ACTED on its belief in the words of Moses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8A433F7-C1F0-457A-BD19-06BBFB919AE3}"/>
              </a:ext>
            </a:extLst>
          </p:cNvPr>
          <p:cNvSpPr/>
          <p:nvPr/>
        </p:nvSpPr>
        <p:spPr>
          <a:xfrm>
            <a:off x="711200" y="2493535"/>
            <a:ext cx="10871200" cy="107376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Israel followed the Passover instructions and later marched to the Red Sea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ECDCB110-8339-4D71-A559-A9A8817C60E1}"/>
              </a:ext>
            </a:extLst>
          </p:cNvPr>
          <p:cNvSpPr/>
          <p:nvPr/>
        </p:nvSpPr>
        <p:spPr>
          <a:xfrm>
            <a:off x="711200" y="2472470"/>
            <a:ext cx="10871200" cy="107376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However, Israel was NOT delivered on the Egyptian side of the Red Sea</a:t>
            </a:r>
          </a:p>
        </p:txBody>
      </p:sp>
    </p:spTree>
    <p:extLst>
      <p:ext uri="{BB962C8B-B14F-4D97-AF65-F5344CB8AC3E}">
        <p14:creationId xmlns:p14="http://schemas.microsoft.com/office/powerpoint/2010/main" val="2696777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D78A3-1887-46AA-898E-6957A2EF4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700" b="1" dirty="0"/>
              <a:t>The Anti-Type Of Release From Egyptian Bondage Is Salvation From The Slavery Of Sin</a:t>
            </a:r>
            <a:endParaRPr lang="en-US" sz="4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DE537-7DAD-433B-815B-E972A78FA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Every </a:t>
            </a:r>
            <a:r>
              <a:rPr lang="en-US" sz="4000" u="sng" dirty="0"/>
              <a:t>accountable</a:t>
            </a:r>
            <a:r>
              <a:rPr lang="en-US" sz="4000" dirty="0"/>
              <a:t> soul is initially in the bondage of sin from which he cannot liberate himself - Rom. 3:23; 1 Jn 1:8; Rom. 1-3</a:t>
            </a:r>
          </a:p>
          <a:p>
            <a:r>
              <a:rPr lang="en-US" sz="4000" dirty="0"/>
              <a:t>God sent Jesus Christ to deliver men from the captivity of sin - Rom. 5:8-10; 1 Pet. 3:18; Jn 3:16</a:t>
            </a:r>
          </a:p>
          <a:p>
            <a:r>
              <a:rPr lang="en-US" sz="4000" dirty="0"/>
              <a:t>Jesus leads sinners out of the PLACE OF BONDAGE - Col. 1:13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846799A-C65A-485A-9CA7-5115659DF13C}"/>
              </a:ext>
            </a:extLst>
          </p:cNvPr>
          <p:cNvSpPr/>
          <p:nvPr/>
        </p:nvSpPr>
        <p:spPr>
          <a:xfrm>
            <a:off x="711200" y="3217863"/>
            <a:ext cx="10871200" cy="295910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/>
              <a:t>Faith without corresponding action will no more save today than faith without compliance with the Word of God would have saved the Israelites fleeing Egyptian slavery - Jas 2:17, 20, 24, 26</a:t>
            </a:r>
          </a:p>
        </p:txBody>
      </p:sp>
    </p:spTree>
    <p:extLst>
      <p:ext uri="{BB962C8B-B14F-4D97-AF65-F5344CB8AC3E}">
        <p14:creationId xmlns:p14="http://schemas.microsoft.com/office/powerpoint/2010/main" val="2142946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ChainLocked_am_17_PowerPlugs_Template_oyix.v18.01.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ainLocked_am_17_PowerPlugs_Template_oyix.v17.11.s.potx" id="{3DCD9BDF-2655-4E2E-8AFC-5ACF044614D9}" vid="{AD84989C-E826-488A-9B28-3D430BDE7A6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ChainLocked_am_17_PowerPlugs_Template_oyix.v18.01.s</Template>
  <TotalTime>81</TotalTime>
  <Words>449</Words>
  <Application>Microsoft Office PowerPoint</Application>
  <PresentationFormat>Widescreen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ChainLocked_am_17_PowerPlugs_Template_oyix.v18.01.s</vt:lpstr>
      <vt:lpstr>Sin</vt:lpstr>
      <vt:lpstr>Moses Was Chosen By God To Liberate Israel</vt:lpstr>
      <vt:lpstr>Moses Delivered Israel From Egypt</vt:lpstr>
      <vt:lpstr>The Anti-Type Of Release From Egyptian Bondage Is Salvation From The Slavery Of Sin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</dc:title>
  <dc:creator>Jack Critchfield</dc:creator>
  <cp:lastModifiedBy>Jack Critchfield</cp:lastModifiedBy>
  <cp:revision>9</cp:revision>
  <dcterms:created xsi:type="dcterms:W3CDTF">2019-11-22T15:42:01Z</dcterms:created>
  <dcterms:modified xsi:type="dcterms:W3CDTF">2019-11-22T17:03:38Z</dcterms:modified>
</cp:coreProperties>
</file>